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83" r:id="rId2"/>
    <p:sldId id="459" r:id="rId3"/>
    <p:sldId id="395" r:id="rId4"/>
    <p:sldId id="394" r:id="rId5"/>
    <p:sldId id="393" r:id="rId6"/>
    <p:sldId id="384" r:id="rId7"/>
    <p:sldId id="460" r:id="rId8"/>
    <p:sldId id="403" r:id="rId9"/>
    <p:sldId id="405" r:id="rId10"/>
    <p:sldId id="406" r:id="rId11"/>
    <p:sldId id="400" r:id="rId12"/>
    <p:sldId id="396" r:id="rId13"/>
    <p:sldId id="397" r:id="rId14"/>
    <p:sldId id="409" r:id="rId15"/>
    <p:sldId id="461" r:id="rId16"/>
    <p:sldId id="462" r:id="rId17"/>
    <p:sldId id="399" r:id="rId18"/>
    <p:sldId id="386" r:id="rId19"/>
    <p:sldId id="407" r:id="rId20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9C"/>
    <a:srgbClr val="00457F"/>
    <a:srgbClr val="78D900"/>
    <a:srgbClr val="4E8F00"/>
    <a:srgbClr val="283572"/>
    <a:srgbClr val="005082"/>
    <a:srgbClr val="024C88"/>
    <a:srgbClr val="004F86"/>
    <a:srgbClr val="6D00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0" autoAdjust="0"/>
    <p:restoredTop sz="96405"/>
  </p:normalViewPr>
  <p:slideViewPr>
    <p:cSldViewPr snapToGrid="0" snapToObjects="1">
      <p:cViewPr varScale="1">
        <p:scale>
          <a:sx n="111" d="100"/>
          <a:sy n="111" d="100"/>
        </p:scale>
        <p:origin x="1480" y="216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632" y="882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17.02.21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17.02.21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983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28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10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36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9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53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65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dirty="0"/>
              <a:t>Low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–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Blink </a:t>
            </a: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1-3Hz</a:t>
            </a:r>
          </a:p>
          <a:p>
            <a:pPr marL="342900" indent="-342900">
              <a:buAutoNum type="arabicPeriod"/>
            </a:pPr>
            <a:r>
              <a:rPr lang="de-DE" dirty="0"/>
              <a:t>Transient high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20-60Hzmodelling </a:t>
            </a:r>
            <a:r>
              <a:rPr lang="de-DE" dirty="0" err="1"/>
              <a:t>muscle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Signal </a:t>
            </a:r>
            <a:r>
              <a:rPr lang="de-DE" dirty="0" err="1"/>
              <a:t>discontinuities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Linear </a:t>
            </a:r>
            <a:r>
              <a:rPr lang="de-DE" dirty="0" err="1"/>
              <a:t>trends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eletrical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8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986529" y="920116"/>
            <a:ext cx="2622550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17.02.21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49.png"/><Relationship Id="rId4" Type="http://schemas.openxmlformats.org/officeDocument/2006/relationships/image" Target="../media/image37.jpe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6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jpeg"/><Relationship Id="rId7" Type="http://schemas.openxmlformats.org/officeDocument/2006/relationships/image" Target="../media/image4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EE8003D-C736-C24C-A72F-3236B7B34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6189B7-E391-734F-A4D3-75531BDB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30CB36-0228-4C4C-95B6-DE2CB34D16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89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51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7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9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 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pPr marL="0" indent="0">
              <a:buNone/>
            </a:pPr>
            <a:r>
              <a:rPr lang="de-DE" sz="1800" dirty="0"/>
              <a:t> 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272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-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endParaRPr lang="de-DE" sz="2000" dirty="0">
              <a:solidFill>
                <a:schemeClr val="accent5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79998" y="3803952"/>
            <a:ext cx="5608286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1800" dirty="0"/>
          </a:p>
          <a:p>
            <a:pPr>
              <a:buClr>
                <a:srgbClr val="005C9C"/>
              </a:buClr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[Delorme2007]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479998" y="2727914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standard signals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6237047" y="2727914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479998" y="8477946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Performed ICA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399B57A-380F-B248-9E86-EA9D5C695C5A}"/>
              </a:ext>
            </a:extLst>
          </p:cNvPr>
          <p:cNvSpPr/>
          <p:nvPr/>
        </p:nvSpPr>
        <p:spPr>
          <a:xfrm>
            <a:off x="6237047" y="5416783"/>
            <a:ext cx="6058963" cy="208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C79524-602C-0B49-92B8-538D824B6553}"/>
              </a:ext>
            </a:extLst>
          </p:cNvPr>
          <p:cNvGrpSpPr/>
          <p:nvPr/>
        </p:nvGrpSpPr>
        <p:grpSpPr>
          <a:xfrm>
            <a:off x="6237047" y="3803952"/>
            <a:ext cx="6511665" cy="4064077"/>
            <a:chOff x="6237047" y="4247231"/>
            <a:chExt cx="6511665" cy="4064077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6237047" y="4247231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Realistic artifacts </a:t>
              </a:r>
              <a:r>
                <a:rPr lang="en-AU" sz="1800" dirty="0"/>
                <a:t>[Delorme2007]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5690420-3347-914C-AA11-22268C715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7047" y="4653708"/>
              <a:ext cx="6032500" cy="36576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1843308" y="5819494"/>
              <a:ext cx="905404" cy="275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1843308" y="4963007"/>
              <a:ext cx="90540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1843308" y="7821481"/>
              <a:ext cx="90540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8A52F0FE-7101-B84C-8C70-49C32DF0CE3D}"/>
                </a:ext>
              </a:extLst>
            </p:cNvPr>
            <p:cNvSpPr txBox="1"/>
            <p:nvPr/>
          </p:nvSpPr>
          <p:spPr>
            <a:xfrm>
              <a:off x="11843308" y="6826201"/>
              <a:ext cx="90540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4D03D2E-7EED-DF4E-AFEE-33B972DE37AB}"/>
                </a:ext>
              </a:extLst>
            </p:cNvPr>
            <p:cNvSpPr/>
            <p:nvPr/>
          </p:nvSpPr>
          <p:spPr>
            <a:xfrm>
              <a:off x="6237047" y="6366076"/>
              <a:ext cx="6058963" cy="208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6221022-AC8D-BA44-A38E-24B6011E0EF5}"/>
                </a:ext>
              </a:extLst>
            </p:cNvPr>
            <p:cNvSpPr/>
            <p:nvPr/>
          </p:nvSpPr>
          <p:spPr>
            <a:xfrm>
              <a:off x="6237047" y="5418708"/>
              <a:ext cx="6211363" cy="203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1EAB885-6BC8-7543-9A29-089764FBC640}"/>
                </a:ext>
              </a:extLst>
            </p:cNvPr>
            <p:cNvSpPr/>
            <p:nvPr/>
          </p:nvSpPr>
          <p:spPr>
            <a:xfrm>
              <a:off x="6262125" y="7354980"/>
              <a:ext cx="6058963" cy="181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252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659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Minimum </a:t>
            </a:r>
            <a:r>
              <a:rPr lang="de-DE" dirty="0" err="1"/>
              <a:t>Distance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5005EDE-51D7-8742-88EA-80EBA977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2290599"/>
            <a:ext cx="10357875" cy="25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F75775-099F-E446-912A-EC1B92C8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4884257"/>
            <a:ext cx="9438289" cy="25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0270032-8A0D-4E43-879C-FF37F782A3CF}"/>
              </a:ext>
            </a:extLst>
          </p:cNvPr>
          <p:cNvSpPr txBox="1"/>
          <p:nvPr/>
        </p:nvSpPr>
        <p:spPr>
          <a:xfrm>
            <a:off x="503999" y="7672552"/>
            <a:ext cx="1178597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dirty="0"/>
              <a:t>MD </a:t>
            </a:r>
            <a:r>
              <a:rPr lang="de-DE" dirty="0" err="1"/>
              <a:t>of</a:t>
            </a:r>
            <a:r>
              <a:rPr lang="de-DE" dirty="0"/>
              <a:t> 0 -&gt; </a:t>
            </a:r>
            <a:r>
              <a:rPr lang="de-DE" dirty="0" err="1"/>
              <a:t>good</a:t>
            </a:r>
            <a:r>
              <a:rPr lang="de-DE" dirty="0"/>
              <a:t>, MD-&gt;1 </a:t>
            </a:r>
            <a:r>
              <a:rPr lang="de-DE" dirty="0" err="1"/>
              <a:t>bad</a:t>
            </a:r>
            <a:r>
              <a:rPr lang="de-DE" dirty="0"/>
              <a:t>, Optimum = Identity,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Groundtruth</a:t>
            </a:r>
            <a:endParaRPr lang="de-DE" dirty="0"/>
          </a:p>
          <a:p>
            <a:pPr marL="457200" indent="-457200">
              <a:buFontTx/>
              <a:buChar char="-"/>
            </a:pPr>
            <a:r>
              <a:rPr lang="de-DE" dirty="0" err="1"/>
              <a:t>available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31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5A127-D720-5B4C-936D-FD3CCE70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MSE, SNR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4425EA-D725-A441-9924-81FDD1251481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20" y="2628895"/>
            <a:ext cx="40513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D229613-0127-B743-999B-B4657D3D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3947372"/>
            <a:ext cx="4051300" cy="11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C50E60-6D38-1446-9309-3915AFE8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319" y="5575071"/>
            <a:ext cx="4344962" cy="51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D713C01-4D7D-FC40-B4CD-3C02FEA0F9FB}"/>
              </a:ext>
            </a:extLst>
          </p:cNvPr>
          <p:cNvSpPr txBox="1"/>
          <p:nvPr/>
        </p:nvSpPr>
        <p:spPr>
          <a:xfrm>
            <a:off x="674914" y="6750830"/>
            <a:ext cx="472918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32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800" dirty="0"/>
              <a:t>Type 1 - 4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53177" y="7108197"/>
            <a:ext cx="5747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Sample Size </a:t>
            </a:r>
            <a:r>
              <a:rPr lang="de-DE" sz="1800" dirty="0" err="1"/>
              <a:t>of</a:t>
            </a:r>
            <a:r>
              <a:rPr lang="de-DE" sz="1800" dirty="0"/>
              <a:t> min. </a:t>
            </a:r>
            <a:r>
              <a:rPr lang="de-DE" sz="1800" dirty="0" err="1"/>
              <a:t>n</a:t>
            </a:r>
            <a:r>
              <a:rPr lang="de-DE" sz="1800" dirty="0"/>
              <a:t> = 5000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neccessary</a:t>
            </a:r>
            <a:r>
              <a:rPr lang="de-DE" sz="1800" dirty="0"/>
              <a:t>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/>
              <a:t>Even 0.1% </a:t>
            </a: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causes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every</a:t>
            </a:r>
            <a:r>
              <a:rPr lang="de-DE" sz="1800" dirty="0"/>
              <a:t> </a:t>
            </a:r>
            <a:r>
              <a:rPr lang="de-DE" sz="1800" dirty="0" err="1"/>
              <a:t>algorithm</a:t>
            </a: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de-DE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For</a:t>
            </a:r>
            <a:r>
              <a:rPr lang="de-DE" sz="1800" dirty="0"/>
              <a:t> 40dB SNR -&gt; </a:t>
            </a:r>
            <a:r>
              <a:rPr lang="de-DE" sz="1800" dirty="0" err="1"/>
              <a:t>variance</a:t>
            </a:r>
            <a:r>
              <a:rPr lang="de-DE" sz="1800" dirty="0"/>
              <a:t> </a:t>
            </a:r>
            <a:r>
              <a:rPr lang="de-DE" sz="1800" dirty="0" err="1"/>
              <a:t>increses</a:t>
            </a:r>
            <a:r>
              <a:rPr lang="de-DE" sz="1800" dirty="0"/>
              <a:t> </a:t>
            </a:r>
            <a:r>
              <a:rPr lang="de-DE" sz="1800" dirty="0" err="1"/>
              <a:t>slightly</a:t>
            </a:r>
            <a:r>
              <a:rPr lang="de-DE" sz="1800" dirty="0"/>
              <a:t>,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24.16±0.21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25.93±0.63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5.3±1.8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5.47±1.78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799" y="2783553"/>
              <a:ext cx="5999671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39893211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SNR [dB]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20000" r="-221296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20000" r="-102542" b="-3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20000" r="-1681" b="-3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152308" r="-221296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152308" r="-102542" b="-1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152308" r="-1681" b="-15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9444" t="-356522" r="-221296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47" t="-356522" r="-102542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319" t="-356522" r="-1681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9444" t="-456522" r="-22129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847" t="-456522" r="-102542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319" t="-456522" r="-1681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2384311" y="210587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799" y="6907746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de-DE" sz="1800" dirty="0">
                <a:solidFill>
                  <a:schemeClr val="accent5"/>
                </a:solidFill>
              </a:rPr>
              <a:t>Next </a:t>
            </a:r>
            <a:r>
              <a:rPr lang="de-DE" sz="1800" dirty="0" err="1">
                <a:solidFill>
                  <a:schemeClr val="accent5"/>
                </a:solidFill>
              </a:rPr>
              <a:t>Step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much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does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cause</a:t>
            </a:r>
            <a:r>
              <a:rPr lang="de-DE" sz="1800" dirty="0"/>
              <a:t> a breakdown ? 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A029885-2CAD-2E4A-BC36-78B92ACC0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77" y="2475208"/>
            <a:ext cx="4749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415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6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10" t="-2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7730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09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1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65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73900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1463</Words>
  <Application>Microsoft Macintosh PowerPoint</Application>
  <PresentationFormat>A3-Papier (297 x 420 mm)</PresentationFormat>
  <Paragraphs>335</Paragraphs>
  <Slides>19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Systemschrift Normal</vt:lpstr>
      <vt:lpstr>Wingdings</vt:lpstr>
      <vt:lpstr>Präsentation - EMK</vt:lpstr>
      <vt:lpstr>PowerPoint-Präsentation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Literature</vt:lpstr>
      <vt:lpstr>Towards EEG data Synthetic EEG artifact reconstruction</vt:lpstr>
      <vt:lpstr>Towards EEG data Results with synthetic EEG data</vt:lpstr>
      <vt:lpstr>Minimum Distance</vt:lpstr>
      <vt:lpstr>MSE, SNR</vt:lpstr>
      <vt:lpstr>Results Type 1 - 4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Microsoft Office User</cp:lastModifiedBy>
  <cp:revision>1267</cp:revision>
  <cp:lastPrinted>2016-08-30T11:31:30Z</cp:lastPrinted>
  <dcterms:created xsi:type="dcterms:W3CDTF">2014-10-29T08:05:14Z</dcterms:created>
  <dcterms:modified xsi:type="dcterms:W3CDTF">2021-02-17T21:11:35Z</dcterms:modified>
</cp:coreProperties>
</file>